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58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image" Target="../media/image56.png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1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5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0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7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1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4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2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2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4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D60BC-85D6-4D2C-9406-79595A951C0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6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.png"/><Relationship Id="rId39" Type="http://schemas.openxmlformats.org/officeDocument/2006/relationships/image" Target="../media/image23.png"/><Relationship Id="rId34" Type="http://schemas.openxmlformats.org/officeDocument/2006/relationships/image" Target="../media/image18.png"/><Relationship Id="rId63" Type="http://schemas.openxmlformats.org/officeDocument/2006/relationships/image" Target="../media/image809.svg"/><Relationship Id="rId68" Type="http://schemas.openxmlformats.org/officeDocument/2006/relationships/image" Target="../media/image30.png"/><Relationship Id="rId76" Type="http://schemas.openxmlformats.org/officeDocument/2006/relationships/image" Target="../media/image38.png"/><Relationship Id="rId84" Type="http://schemas.openxmlformats.org/officeDocument/2006/relationships/image" Target="../media/image807.svg"/><Relationship Id="rId89" Type="http://schemas.openxmlformats.org/officeDocument/2006/relationships/image" Target="../media/image50.png"/><Relationship Id="rId7" Type="http://schemas.openxmlformats.org/officeDocument/2006/relationships/image" Target="../media/image6.png"/><Relationship Id="rId71" Type="http://schemas.openxmlformats.org/officeDocument/2006/relationships/image" Target="../media/image33.png"/><Relationship Id="rId92" Type="http://schemas.openxmlformats.org/officeDocument/2006/relationships/image" Target="../media/image53.png"/><Relationship Id="rId2" Type="http://schemas.openxmlformats.org/officeDocument/2006/relationships/image" Target="../media/image1.png"/><Relationship Id="rId29" Type="http://schemas.openxmlformats.org/officeDocument/2006/relationships/image" Target="../media/image13.png"/><Relationship Id="rId16" Type="http://schemas.openxmlformats.org/officeDocument/2006/relationships/image" Target="../media/image681.svg"/><Relationship Id="rId70" Type="http://schemas.openxmlformats.org/officeDocument/2006/relationships/image" Target="../media/image32.png"/><Relationship Id="rId75" Type="http://schemas.openxmlformats.org/officeDocument/2006/relationships/image" Target="../media/image37.png"/><Relationship Id="rId83" Type="http://schemas.openxmlformats.org/officeDocument/2006/relationships/image" Target="../media/image45.png"/><Relationship Id="rId88" Type="http://schemas.openxmlformats.org/officeDocument/2006/relationships/image" Target="../media/image49.png"/><Relationship Id="rId9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24.png"/><Relationship Id="rId66" Type="http://schemas.openxmlformats.org/officeDocument/2006/relationships/image" Target="../media/image28.png"/><Relationship Id="rId74" Type="http://schemas.openxmlformats.org/officeDocument/2006/relationships/image" Target="../media/image36.png"/><Relationship Id="rId79" Type="http://schemas.openxmlformats.org/officeDocument/2006/relationships/image" Target="../media/image41.png"/><Relationship Id="rId87" Type="http://schemas.openxmlformats.org/officeDocument/2006/relationships/image" Target="../media/image48.png"/><Relationship Id="rId5" Type="http://schemas.openxmlformats.org/officeDocument/2006/relationships/image" Target="../media/image4.png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png"/><Relationship Id="rId82" Type="http://schemas.openxmlformats.org/officeDocument/2006/relationships/image" Target="../media/image44.png"/><Relationship Id="rId90" Type="http://schemas.openxmlformats.org/officeDocument/2006/relationships/image" Target="../media/image51.png"/><Relationship Id="rId31" Type="http://schemas.openxmlformats.org/officeDocument/2006/relationships/image" Target="../media/image15.png"/><Relationship Id="rId60" Type="http://schemas.openxmlformats.org/officeDocument/2006/relationships/image" Target="../media/image25.png"/><Relationship Id="rId65" Type="http://schemas.openxmlformats.org/officeDocument/2006/relationships/image" Target="../media/image27.png"/><Relationship Id="rId73" Type="http://schemas.openxmlformats.org/officeDocument/2006/relationships/image" Target="../media/image35.png"/><Relationship Id="rId78" Type="http://schemas.openxmlformats.org/officeDocument/2006/relationships/image" Target="../media/image40.png"/><Relationship Id="rId81" Type="http://schemas.openxmlformats.org/officeDocument/2006/relationships/image" Target="../media/image43.png"/><Relationship Id="rId86" Type="http://schemas.openxmlformats.org/officeDocument/2006/relationships/image" Target="../media/image47.png"/><Relationship Id="rId94" Type="http://schemas.openxmlformats.org/officeDocument/2006/relationships/image" Target="../media/image55.png"/><Relationship Id="rId4" Type="http://schemas.openxmlformats.org/officeDocument/2006/relationships/image" Target="../media/image3.png"/><Relationship Id="rId22" Type="http://schemas.openxmlformats.org/officeDocument/2006/relationships/image" Target="../media/image12.sv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png"/><Relationship Id="rId64" Type="http://schemas.openxmlformats.org/officeDocument/2006/relationships/image" Target="../media/image26.png"/><Relationship Id="rId69" Type="http://schemas.openxmlformats.org/officeDocument/2006/relationships/image" Target="../media/image31.png"/><Relationship Id="rId77" Type="http://schemas.openxmlformats.org/officeDocument/2006/relationships/image" Target="../media/image39.png"/><Relationship Id="rId72" Type="http://schemas.openxmlformats.org/officeDocument/2006/relationships/image" Target="../media/image34.png"/><Relationship Id="rId80" Type="http://schemas.openxmlformats.org/officeDocument/2006/relationships/image" Target="../media/image42.png"/><Relationship Id="rId85" Type="http://schemas.openxmlformats.org/officeDocument/2006/relationships/image" Target="../media/image46.png"/><Relationship Id="rId93" Type="http://schemas.openxmlformats.org/officeDocument/2006/relationships/image" Target="../media/image54.png"/><Relationship Id="rId3" Type="http://schemas.openxmlformats.org/officeDocument/2006/relationships/image" Target="../media/image2.png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Relationship Id="rId59" Type="http://schemas.openxmlformats.org/officeDocument/2006/relationships/image" Target="../media/image793.svg"/><Relationship Id="rId67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84.emf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8.jpeg"/><Relationship Id="rId11" Type="http://schemas.openxmlformats.org/officeDocument/2006/relationships/image" Target="../media/image83.emf"/><Relationship Id="rId5" Type="http://schemas.openxmlformats.org/officeDocument/2006/relationships/image" Target="../media/image87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6.jpeg"/><Relationship Id="rId9" Type="http://schemas.openxmlformats.org/officeDocument/2006/relationships/image" Target="../media/image91.jpeg"/><Relationship Id="rId1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463018" y="2188338"/>
            <a:ext cx="2386386" cy="175321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137115" y="4437848"/>
            <a:ext cx="2386386" cy="175321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6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137115" y="2188338"/>
            <a:ext cx="2386386" cy="175321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5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463018" y="4437848"/>
            <a:ext cx="2386386" cy="175321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3" y="4162343"/>
            <a:ext cx="2305115" cy="202871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3" y="1912834"/>
            <a:ext cx="2305115" cy="202871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15" y="47021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655179" y="107126"/>
            <a:ext cx="10324617" cy="66293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79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327336" y="683209"/>
            <a:ext cx="9585780" cy="5975126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36" y="6832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975140" y="1258877"/>
            <a:ext cx="8851902" cy="531036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40" y="128023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17" y="218675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684275" y="146198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210198" y="5248376"/>
            <a:ext cx="1388469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24837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5" y="581987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41607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13">
            <a:extLst>
              <a:ext uri="{FF2B5EF4-FFF2-40B4-BE49-F238E27FC236}">
                <a16:creationId xmlns:a16="http://schemas.microsoft.com/office/drawing/2014/main" id="{E2B9011C-C7EB-AD4B-85D7-DC979571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94" y="13111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17" y="62011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17" y="57149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752849" y="3494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76" y="17264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8" y="17254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76" y="25168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83" y="323302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866" y="13166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23" y="349489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27812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515517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46422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91" y="22706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rcRect/>
          <a:stretch/>
        </p:blipFill>
        <p:spPr bwMode="auto">
          <a:xfrm>
            <a:off x="1752849" y="41092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388735" y="1311137"/>
            <a:ext cx="457200" cy="4572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41" y="55149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8" idx="0"/>
            <a:endCxn id="44" idx="2"/>
          </p:cNvCxnSpPr>
          <p:nvPr/>
        </p:nvCxnSpPr>
        <p:spPr>
          <a:xfrm flipH="1" flipV="1">
            <a:off x="2651238" y="2182603"/>
            <a:ext cx="5585" cy="131229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1" y="348858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2"/>
            <a:endCxn id="123" idx="0"/>
          </p:cNvCxnSpPr>
          <p:nvPr/>
        </p:nvCxnSpPr>
        <p:spPr>
          <a:xfrm flipH="1">
            <a:off x="899281" y="1931886"/>
            <a:ext cx="19944" cy="155669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5" idx="0"/>
            <a:endCxn id="123" idx="2"/>
          </p:cNvCxnSpPr>
          <p:nvPr/>
        </p:nvCxnSpPr>
        <p:spPr>
          <a:xfrm flipH="1" flipV="1">
            <a:off x="899281" y="3958484"/>
            <a:ext cx="5152" cy="128989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>
            <a:off x="1134231" y="3723534"/>
            <a:ext cx="61861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2210049" y="3723493"/>
            <a:ext cx="218174" cy="4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5" idx="0"/>
            <a:endCxn id="43" idx="2"/>
          </p:cNvCxnSpPr>
          <p:nvPr/>
        </p:nvCxnSpPr>
        <p:spPr>
          <a:xfrm flipV="1">
            <a:off x="3315376" y="2183653"/>
            <a:ext cx="0" cy="33323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5" idx="2"/>
            <a:endCxn id="40" idx="0"/>
          </p:cNvCxnSpPr>
          <p:nvPr/>
        </p:nvCxnSpPr>
        <p:spPr>
          <a:xfrm>
            <a:off x="1981449" y="3238463"/>
            <a:ext cx="0" cy="25647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3"/>
            <a:endCxn id="48" idx="2"/>
          </p:cNvCxnSpPr>
          <p:nvPr/>
        </p:nvCxnSpPr>
        <p:spPr>
          <a:xfrm flipV="1">
            <a:off x="2210049" y="3952093"/>
            <a:ext cx="446774" cy="91874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3"/>
            <a:endCxn id="48" idx="2"/>
          </p:cNvCxnSpPr>
          <p:nvPr/>
        </p:nvCxnSpPr>
        <p:spPr>
          <a:xfrm flipV="1">
            <a:off x="2210049" y="3952093"/>
            <a:ext cx="446774" cy="1431684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2879838" y="1954003"/>
            <a:ext cx="206938" cy="105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3"/>
            <a:endCxn id="48" idx="2"/>
          </p:cNvCxnSpPr>
          <p:nvPr/>
        </p:nvCxnSpPr>
        <p:spPr>
          <a:xfrm flipV="1">
            <a:off x="2210049" y="3952093"/>
            <a:ext cx="446774" cy="385726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Graphic 37">
            <a:extLst>
              <a:ext uri="{FF2B5EF4-FFF2-40B4-BE49-F238E27FC236}">
                <a16:creationId xmlns:a16="http://schemas.microsoft.com/office/drawing/2014/main" id="{C18E83CB-0405-7144-863D-EA66DC0E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80" y="303814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656640" y="1812573"/>
            <a:ext cx="8062118" cy="22100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a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7088996" y="2855703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012285" y="2460607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57" y="246060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656640" y="4078457"/>
            <a:ext cx="8062118" cy="22100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c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1" name="그림 240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23" y="6137241"/>
            <a:ext cx="432000" cy="432000"/>
          </a:xfrm>
          <a:prstGeom prst="rect">
            <a:avLst/>
          </a:prstGeom>
        </p:spPr>
      </p:pic>
      <p:cxnSp>
        <p:nvCxnSpPr>
          <p:cNvPr id="2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0"/>
            <a:endCxn id="240" idx="2"/>
          </p:cNvCxnSpPr>
          <p:nvPr/>
        </p:nvCxnSpPr>
        <p:spPr>
          <a:xfrm flipH="1" flipV="1">
            <a:off x="3324415" y="5159342"/>
            <a:ext cx="1626" cy="355645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19112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Graphic 110">
            <a:extLst>
              <a:ext uri="{FF2B5EF4-FFF2-40B4-BE49-F238E27FC236}">
                <a16:creationId xmlns:a16="http://schemas.microsoft.com/office/drawing/2014/main" id="{F9B9C53D-D036-6046-A4BE-7C5E00BC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17" y="50577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17" y="44362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114" y="218675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114" y="44362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" name="Graphic 110">
            <a:extLst>
              <a:ext uri="{FF2B5EF4-FFF2-40B4-BE49-F238E27FC236}">
                <a16:creationId xmlns:a16="http://schemas.microsoft.com/office/drawing/2014/main" id="{F9B9C53D-D036-6046-A4BE-7C5E00BC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419" y="32272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90" y="25202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4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7088996" y="5102261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8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012285" y="4707165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57" y="4707165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" name="Graphic 110">
            <a:extLst>
              <a:ext uri="{FF2B5EF4-FFF2-40B4-BE49-F238E27FC236}">
                <a16:creationId xmlns:a16="http://schemas.microsoft.com/office/drawing/2014/main" id="{F9B9C53D-D036-6046-A4BE-7C5E00BC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419" y="54737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52" y="47667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6" idx="1"/>
            <a:endCxn id="45" idx="2"/>
          </p:cNvCxnSpPr>
          <p:nvPr/>
        </p:nvCxnSpPr>
        <p:spPr>
          <a:xfrm rot="10800000">
            <a:off x="3315377" y="2974091"/>
            <a:ext cx="1480607" cy="487530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5" idx="3"/>
            <a:endCxn id="277" idx="1"/>
          </p:cNvCxnSpPr>
          <p:nvPr/>
        </p:nvCxnSpPr>
        <p:spPr>
          <a:xfrm>
            <a:off x="3543976" y="2745491"/>
            <a:ext cx="2961214" cy="332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235" idx="1"/>
          </p:cNvCxnSpPr>
          <p:nvPr/>
        </p:nvCxnSpPr>
        <p:spPr>
          <a:xfrm rot="16200000" flipH="1">
            <a:off x="6783014" y="2928195"/>
            <a:ext cx="180046" cy="278495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2"/>
            <a:endCxn id="285" idx="1"/>
          </p:cNvCxnSpPr>
          <p:nvPr/>
        </p:nvCxnSpPr>
        <p:spPr>
          <a:xfrm rot="16200000" flipH="1">
            <a:off x="6784945" y="5176684"/>
            <a:ext cx="180046" cy="27463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35" idx="2"/>
            <a:endCxn id="288" idx="1"/>
          </p:cNvCxnSpPr>
          <p:nvPr/>
        </p:nvCxnSpPr>
        <p:spPr>
          <a:xfrm rot="5400000">
            <a:off x="6626819" y="3736559"/>
            <a:ext cx="1141053" cy="1376585"/>
          </a:xfrm>
          <a:prstGeom prst="bentConnector4">
            <a:avLst>
              <a:gd name="adj1" fmla="val 16786"/>
              <a:gd name="adj2" fmla="val 10786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4" idx="1"/>
            <a:endCxn id="46" idx="3"/>
          </p:cNvCxnSpPr>
          <p:nvPr/>
        </p:nvCxnSpPr>
        <p:spPr>
          <a:xfrm flipH="1">
            <a:off x="5253183" y="3455814"/>
            <a:ext cx="2412236" cy="580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7" idx="1"/>
            <a:endCxn id="46" idx="3"/>
          </p:cNvCxnSpPr>
          <p:nvPr/>
        </p:nvCxnSpPr>
        <p:spPr>
          <a:xfrm rot="10800000">
            <a:off x="5253183" y="3461622"/>
            <a:ext cx="2412236" cy="2240751"/>
          </a:xfrm>
          <a:prstGeom prst="bentConnector3">
            <a:avLst>
              <a:gd name="adj1" fmla="val 59477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246417" y="4429513"/>
            <a:ext cx="1821200" cy="165994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33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531406" y="2460607"/>
            <a:ext cx="1841710" cy="139371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338" name="Graphic 37">
            <a:extLst>
              <a:ext uri="{FF2B5EF4-FFF2-40B4-BE49-F238E27FC236}">
                <a16:creationId xmlns:a16="http://schemas.microsoft.com/office/drawing/2014/main" id="{C18E83CB-0405-7144-863D-EA66DC0E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80" y="52863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531406" y="4708848"/>
            <a:ext cx="1841710" cy="139371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cxnSp>
        <p:nvCxnSpPr>
          <p:cNvPr id="34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338" idx="3"/>
          </p:cNvCxnSpPr>
          <p:nvPr/>
        </p:nvCxnSpPr>
        <p:spPr>
          <a:xfrm>
            <a:off x="10728880" y="3266746"/>
            <a:ext cx="12700" cy="2248241"/>
          </a:xfrm>
          <a:prstGeom prst="bentConnector3">
            <a:avLst>
              <a:gd name="adj1" fmla="val 284211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38" idx="2"/>
            <a:endCxn id="66" idx="2"/>
          </p:cNvCxnSpPr>
          <p:nvPr/>
        </p:nvCxnSpPr>
        <p:spPr>
          <a:xfrm rot="5400000">
            <a:off x="6798861" y="2270768"/>
            <a:ext cx="228600" cy="7174239"/>
          </a:xfrm>
          <a:prstGeom prst="bentConnector3">
            <a:avLst>
              <a:gd name="adj1" fmla="val 3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1" idx="0"/>
            <a:endCxn id="66" idx="1"/>
          </p:cNvCxnSpPr>
          <p:nvPr/>
        </p:nvCxnSpPr>
        <p:spPr>
          <a:xfrm rot="5400000" flipH="1" flipV="1">
            <a:off x="2674005" y="5713805"/>
            <a:ext cx="393654" cy="453218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7" idx="3"/>
            <a:endCxn id="224" idx="1"/>
          </p:cNvCxnSpPr>
          <p:nvPr/>
        </p:nvCxnSpPr>
        <p:spPr>
          <a:xfrm flipV="1">
            <a:off x="8122619" y="3266746"/>
            <a:ext cx="2149061" cy="2435626"/>
          </a:xfrm>
          <a:prstGeom prst="bentConnector3">
            <a:avLst>
              <a:gd name="adj1" fmla="val 3936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116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526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50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762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6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938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/>
          <a:srcRect/>
          <a:stretch/>
        </p:blipFill>
        <p:spPr bwMode="auto">
          <a:xfrm>
            <a:off x="8950174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55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81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94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1"/>
          <a:srcRect/>
          <a:stretch/>
        </p:blipFill>
        <p:spPr bwMode="auto">
          <a:xfrm>
            <a:off x="4687068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42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9" y="179167"/>
            <a:ext cx="432000" cy="432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xdr="http://schemas.openxmlformats.org/drawingml/2006/spreadsheetDrawing" xmlns:asvg="http://schemas.microsoft.com/office/drawing/2016/SVG/main" xmlns="" xmlns:lc="http://schemas.openxmlformats.org/drawingml/2006/lockedCanvas" r:embed="rId84"/>
              </a:ext>
            </a:extLst>
          </a:blip>
          <a:stretch>
            <a:fillRect/>
          </a:stretch>
        </p:blipFill>
        <p:spPr>
          <a:xfrm>
            <a:off x="6625416" y="179167"/>
            <a:ext cx="433092" cy="432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095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74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453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40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19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" name="Graphic 17">
            <a:extLst>
              <a:ext uri="{FF2B5EF4-FFF2-40B4-BE49-F238E27FC236}">
                <a16:creationId xmlns:a16="http://schemas.microsoft.com/office/drawing/2014/main" id="{633BC3DF-5160-6843-B872-94C5C92E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398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77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56" y="179167"/>
            <a:ext cx="43309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434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116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9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32" y="548418"/>
            <a:ext cx="9244134" cy="630958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6363" y="110093"/>
            <a:ext cx="52245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주요 보안 리소스 사용 목적 및 보안 정책 관련성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572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0"/>
            <a:ext cx="80270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463" y="168442"/>
            <a:ext cx="55682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의료 데이터 마이그레이션 참조 모델 </a:t>
            </a:r>
            <a:r>
              <a:rPr lang="en-US" altLang="ko-KR" b="1" smtClean="0"/>
              <a:t>: Naver Cloud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19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3" y="97536"/>
            <a:ext cx="6011403" cy="4842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3" y="803641"/>
            <a:ext cx="6042087" cy="589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33160" y="80364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1. DevOps</a:t>
            </a:r>
            <a:endParaRPr lang="ko-KR" altLang="en-US" b="1" u="sng"/>
          </a:p>
        </p:txBody>
      </p:sp>
      <p:sp>
        <p:nvSpPr>
          <p:cNvPr id="7" name="TextBox 6"/>
          <p:cNvSpPr txBox="1"/>
          <p:nvPr/>
        </p:nvSpPr>
        <p:spPr>
          <a:xfrm>
            <a:off x="6233160" y="212120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2. CI/CD</a:t>
            </a:r>
            <a:endParaRPr lang="ko-KR" altLang="en-US" b="1" u="sng"/>
          </a:p>
        </p:txBody>
      </p:sp>
      <p:sp>
        <p:nvSpPr>
          <p:cNvPr id="8" name="TextBox 7"/>
          <p:cNvSpPr txBox="1"/>
          <p:nvPr/>
        </p:nvSpPr>
        <p:spPr>
          <a:xfrm>
            <a:off x="6233160" y="3438777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3. Microservices</a:t>
            </a:r>
            <a:endParaRPr lang="ko-KR" altLang="en-US" b="1" u="sng"/>
          </a:p>
        </p:txBody>
      </p:sp>
      <p:sp>
        <p:nvSpPr>
          <p:cNvPr id="9" name="TextBox 8"/>
          <p:cNvSpPr txBox="1"/>
          <p:nvPr/>
        </p:nvSpPr>
        <p:spPr>
          <a:xfrm>
            <a:off x="6233160" y="4756345"/>
            <a:ext cx="16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4. Containers</a:t>
            </a:r>
            <a:endParaRPr lang="ko-KR" altLang="en-US" b="1" u="sng"/>
          </a:p>
        </p:txBody>
      </p:sp>
      <p:sp>
        <p:nvSpPr>
          <p:cNvPr id="10" name="TextBox 9"/>
          <p:cNvSpPr txBox="1"/>
          <p:nvPr/>
        </p:nvSpPr>
        <p:spPr>
          <a:xfrm>
            <a:off x="6233160" y="1172973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AWS Security Hub</a:t>
            </a:r>
            <a:r>
              <a:rPr lang="ko-KR" altLang="en-US" smtClean="0"/>
              <a:t>를 통해 </a:t>
            </a:r>
            <a:endParaRPr lang="en-US" altLang="ko-KR" smtClean="0"/>
          </a:p>
          <a:p>
            <a:r>
              <a:rPr lang="ko-KR" altLang="en-US" smtClean="0"/>
              <a:t>보안 및 규정준수 지속적인 확인</a:t>
            </a:r>
            <a:r>
              <a:rPr lang="en-US" altLang="ko-KR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33160" y="249391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인프라 설계에서 고려하지 않았음</a:t>
            </a:r>
            <a:r>
              <a:rPr lang="en-US" altLang="ko-KR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3160" y="3808109"/>
            <a:ext cx="6003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Web</a:t>
            </a:r>
            <a:r>
              <a:rPr lang="ko-KR" altLang="en-US" smtClean="0"/>
              <a:t>단 </a:t>
            </a:r>
            <a:r>
              <a:rPr lang="en-US" altLang="ko-KR" smtClean="0"/>
              <a:t>Lambda + Cloudfront + S3 </a:t>
            </a:r>
            <a:r>
              <a:rPr lang="ko-KR" altLang="en-US" smtClean="0"/>
              <a:t>구조</a:t>
            </a:r>
            <a:r>
              <a:rPr lang="en-US" altLang="ko-KR" smtClean="0"/>
              <a:t> </a:t>
            </a:r>
            <a:r>
              <a:rPr lang="ko-KR" altLang="en-US" smtClean="0"/>
              <a:t>도입 검토중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WAS</a:t>
            </a:r>
            <a:r>
              <a:rPr lang="ko-KR" altLang="en-US" smtClean="0"/>
              <a:t>단 </a:t>
            </a:r>
            <a:r>
              <a:rPr lang="en-US" altLang="ko-KR" smtClean="0"/>
              <a:t>Docker(k8s) </a:t>
            </a:r>
            <a:r>
              <a:rPr lang="ko-KR" altLang="en-US" smtClean="0"/>
              <a:t>적용 검토중</a:t>
            </a:r>
            <a:endParaRPr lang="en-US" altLang="ko-KR" smtClean="0"/>
          </a:p>
          <a:p>
            <a:r>
              <a:rPr lang="en-US" altLang="ko-KR" smtClean="0"/>
              <a:t>DB</a:t>
            </a:r>
            <a:r>
              <a:rPr lang="ko-KR" altLang="en-US" smtClean="0"/>
              <a:t>단 </a:t>
            </a:r>
            <a:r>
              <a:rPr lang="en-US" altLang="ko-KR" smtClean="0"/>
              <a:t>DocumentDB </a:t>
            </a:r>
            <a:r>
              <a:rPr lang="ko-KR" altLang="en-US" smtClean="0"/>
              <a:t>사용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smtClean="0"/>
              <a:t>code </a:t>
            </a:r>
            <a:r>
              <a:rPr lang="ko-KR" altLang="en-US" smtClean="0"/>
              <a:t>친화적 사용자 정보 저장</a:t>
            </a:r>
            <a:endParaRPr lang="en-US" altLang="ko-KR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33160" y="5122299"/>
            <a:ext cx="561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Docker on EC2 </a:t>
            </a:r>
            <a:r>
              <a:rPr lang="ko-KR" altLang="en-US" smtClean="0"/>
              <a:t>방식으로 컨테이너 기반 서비스 제공</a:t>
            </a:r>
            <a:endParaRPr lang="en-US" altLang="ko-KR"/>
          </a:p>
          <a:p>
            <a:r>
              <a:rPr lang="ko-KR" altLang="en-US" smtClean="0"/>
              <a:t>서비스와 </a:t>
            </a:r>
            <a:r>
              <a:rPr lang="en-US" altLang="ko-KR" smtClean="0"/>
              <a:t>EC2</a:t>
            </a:r>
            <a:r>
              <a:rPr lang="ko-KR" altLang="en-US"/>
              <a:t>간</a:t>
            </a:r>
            <a:r>
              <a:rPr lang="ko-KR" altLang="en-US" smtClean="0"/>
              <a:t> 격리를 보장하여 안정성 확보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56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41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89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5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13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71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79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686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03393"/>
              </p:ext>
            </p:extLst>
          </p:nvPr>
        </p:nvGraphicFramePr>
        <p:xfrm>
          <a:off x="249121" y="3642033"/>
          <a:ext cx="2084445" cy="309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Document" r:id="rId10" imgW="5731988" imgH="8521506" progId="Word.Document.12">
                  <p:embed/>
                </p:oleObj>
              </mc:Choice>
              <mc:Fallback>
                <p:oleObj name="Document" r:id="rId10" imgW="5731988" imgH="8521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121" y="3642033"/>
                        <a:ext cx="2084445" cy="3098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39556"/>
              </p:ext>
            </p:extLst>
          </p:nvPr>
        </p:nvGraphicFramePr>
        <p:xfrm>
          <a:off x="2628374" y="3642032"/>
          <a:ext cx="2059025" cy="309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12" imgW="5731988" imgH="8625550" progId="Word.Document.12">
                  <p:embed/>
                </p:oleObj>
              </mc:Choice>
              <mc:Fallback>
                <p:oleObj name="Document" r:id="rId12" imgW="5731988" imgH="86255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28374" y="3642032"/>
                        <a:ext cx="2059025" cy="3098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49121" y="168442"/>
            <a:ext cx="20249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서비스 이용약관</a:t>
            </a:r>
            <a:r>
              <a:rPr lang="en-US" altLang="ko-KR" b="1" smtClean="0"/>
              <a:t>, </a:t>
            </a:r>
            <a:br>
              <a:rPr lang="en-US" altLang="ko-KR" b="1" smtClean="0"/>
            </a:br>
            <a:r>
              <a:rPr lang="ko-KR" altLang="en-US" b="1" smtClean="0"/>
              <a:t>개인정보취급방침</a:t>
            </a:r>
            <a:endParaRPr lang="ko-KR" altLang="en-US" b="1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043" y="2142038"/>
            <a:ext cx="2856217" cy="11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3772" y="214119"/>
            <a:ext cx="10594038" cy="6385348"/>
            <a:chOff x="835961" y="165993"/>
            <a:chExt cx="10594038" cy="6385348"/>
          </a:xfrm>
        </p:grpSpPr>
        <p:pic>
          <p:nvPicPr>
            <p:cNvPr id="4" name="그림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35961" y="165993"/>
              <a:ext cx="5731510" cy="4180205"/>
            </a:xfrm>
            <a:prstGeom prst="rect">
              <a:avLst/>
            </a:prstGeom>
          </p:spPr>
        </p:pic>
        <p:pic>
          <p:nvPicPr>
            <p:cNvPr id="5" name="그림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35961" y="4346198"/>
              <a:ext cx="5731510" cy="2205143"/>
            </a:xfrm>
            <a:prstGeom prst="rect">
              <a:avLst/>
            </a:prstGeom>
          </p:spPr>
        </p:pic>
        <p:pic>
          <p:nvPicPr>
            <p:cNvPr id="6" name="그림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19402" y="165993"/>
              <a:ext cx="4710597" cy="6385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1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483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546470"/>
            <a:ext cx="5812004" cy="3435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89" y="4829175"/>
            <a:ext cx="4829175" cy="1009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2303" y="5838825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가명처리 테스트 </a:t>
            </a:r>
            <a:r>
              <a:rPr lang="en-US" altLang="ko-KR" smtClean="0"/>
              <a:t>(SHA-256 Hash Function)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5" y="4609677"/>
            <a:ext cx="3496929" cy="1862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84" y="4735280"/>
            <a:ext cx="2918035" cy="18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115</Words>
  <Application>Microsoft Office PowerPoint</Application>
  <PresentationFormat>와이드스크린</PresentationFormat>
  <Paragraphs>33</Paragraphs>
  <Slides>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Office 테마</vt:lpstr>
      <vt:lpstr>Microsoft Word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</cp:revision>
  <dcterms:created xsi:type="dcterms:W3CDTF">2021-11-03T08:14:03Z</dcterms:created>
  <dcterms:modified xsi:type="dcterms:W3CDTF">2021-11-05T07:23:53Z</dcterms:modified>
</cp:coreProperties>
</file>